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0f4fbc9e6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0f4fbc9e6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0e999a2b4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0e999a2b4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0e999a2b45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0e999a2b45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0e999a2b45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0e999a2b45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0e999a2b45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0e999a2b45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0e999a2b45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0e999a2b45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0e999a2b45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0e999a2b45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e999a2b45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0e999a2b45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0e999a2b45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0e999a2b45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164D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164D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